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10458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6"/>
    <p:restoredTop sz="94728"/>
  </p:normalViewPr>
  <p:slideViewPr>
    <p:cSldViewPr snapToGrid="0" snapToObjects="1">
      <p:cViewPr>
        <p:scale>
          <a:sx n="160" d="100"/>
          <a:sy n="160" d="100"/>
        </p:scale>
        <p:origin x="-2968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E13A-9B7B-114D-B6D3-F65A6FEB413F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30363" y="1143000"/>
            <a:ext cx="3597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CEFDB-4F43-DF41-805C-6C7F40ABB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CEFDB-4F43-DF41-805C-6C7F40ABBE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0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11604"/>
            <a:ext cx="10363200" cy="364109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93108"/>
            <a:ext cx="9144000" cy="252503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4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4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56816"/>
            <a:ext cx="2628900" cy="88630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56816"/>
            <a:ext cx="7734300" cy="88630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8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07353"/>
            <a:ext cx="10515600" cy="435042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998933"/>
            <a:ext cx="10515600" cy="228778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4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84078"/>
            <a:ext cx="5181600" cy="6635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84078"/>
            <a:ext cx="5181600" cy="6635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6818"/>
            <a:ext cx="10515600" cy="20214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563773"/>
            <a:ext cx="5157787" cy="12564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820239"/>
            <a:ext cx="5157787" cy="5618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563773"/>
            <a:ext cx="5183188" cy="125646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820239"/>
            <a:ext cx="5183188" cy="5618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3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1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7230"/>
            <a:ext cx="3932237" cy="244030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05825"/>
            <a:ext cx="6172200" cy="743227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37535"/>
            <a:ext cx="3932237" cy="581267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0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7230"/>
            <a:ext cx="3932237" cy="244030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05825"/>
            <a:ext cx="6172200" cy="743227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37535"/>
            <a:ext cx="3932237" cy="581267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9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56818"/>
            <a:ext cx="10515600" cy="2021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784078"/>
            <a:ext cx="10515600" cy="663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693436"/>
            <a:ext cx="27432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B7F4F-DBC5-4F41-A418-63AA116367F7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693436"/>
            <a:ext cx="41148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693436"/>
            <a:ext cx="2743200" cy="556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81B04-4BF3-CC49-B9D1-B9C4CCB8A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45DA1F-511B-4A47-B7B7-CC0BB0444151}"/>
              </a:ext>
            </a:extLst>
          </p:cNvPr>
          <p:cNvSpPr txBox="1"/>
          <p:nvPr/>
        </p:nvSpPr>
        <p:spPr>
          <a:xfrm>
            <a:off x="8422148" y="253625"/>
            <a:ext cx="1895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8FA1C-F610-4C43-BA43-BBCC2B93BE87}"/>
              </a:ext>
            </a:extLst>
          </p:cNvPr>
          <p:cNvSpPr txBox="1"/>
          <p:nvPr/>
        </p:nvSpPr>
        <p:spPr>
          <a:xfrm>
            <a:off x="405995" y="164740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4E0DD-AC34-5345-B276-C1E9AB5CA31C}"/>
              </a:ext>
            </a:extLst>
          </p:cNvPr>
          <p:cNvSpPr txBox="1"/>
          <p:nvPr/>
        </p:nvSpPr>
        <p:spPr>
          <a:xfrm>
            <a:off x="408341" y="396299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D2B8D-1273-FC4C-9E3C-20BEAB2D5F7F}"/>
              </a:ext>
            </a:extLst>
          </p:cNvPr>
          <p:cNvSpPr txBox="1"/>
          <p:nvPr/>
        </p:nvSpPr>
        <p:spPr>
          <a:xfrm>
            <a:off x="405995" y="627858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6BC48-8525-2446-9ACB-6A793FDAFA91}"/>
              </a:ext>
            </a:extLst>
          </p:cNvPr>
          <p:cNvSpPr txBox="1"/>
          <p:nvPr/>
        </p:nvSpPr>
        <p:spPr>
          <a:xfrm>
            <a:off x="405995" y="8706920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67DD266-637E-9242-9189-64B59725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4"/>
          <a:stretch/>
        </p:blipFill>
        <p:spPr bwMode="auto">
          <a:xfrm>
            <a:off x="1233865" y="1027522"/>
            <a:ext cx="5106025" cy="19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1E13DB6-151A-5048-944F-EEAF9BCFE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7"/>
          <a:stretch/>
        </p:blipFill>
        <p:spPr bwMode="auto">
          <a:xfrm>
            <a:off x="1215181" y="3345333"/>
            <a:ext cx="5124709" cy="19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5334EE2-6D01-DD4C-A4FD-DF9154583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"/>
          <a:stretch/>
        </p:blipFill>
        <p:spPr bwMode="auto">
          <a:xfrm>
            <a:off x="1215181" y="5608121"/>
            <a:ext cx="5124709" cy="204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12DC94B5-7432-0C42-A2A1-A39478A31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 bwMode="auto">
          <a:xfrm>
            <a:off x="1216609" y="8006586"/>
            <a:ext cx="5123281" cy="2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480FA2-B061-3644-9979-66A5ED22C8A9}"/>
              </a:ext>
            </a:extLst>
          </p:cNvPr>
          <p:cNvSpPr txBox="1"/>
          <p:nvPr/>
        </p:nvSpPr>
        <p:spPr>
          <a:xfrm>
            <a:off x="3346859" y="239267"/>
            <a:ext cx="91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84FC0B-37E9-3C49-AB7F-3A09ED711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/>
          <a:stretch/>
        </p:blipFill>
        <p:spPr bwMode="auto">
          <a:xfrm>
            <a:off x="6661296" y="1027522"/>
            <a:ext cx="5124709" cy="19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BB8BD6-944C-714D-B8D3-45B2E7142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/>
          <a:stretch/>
        </p:blipFill>
        <p:spPr bwMode="auto">
          <a:xfrm>
            <a:off x="6658949" y="3321101"/>
            <a:ext cx="5122363" cy="193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3CED62F-4D09-9F41-920F-4BDAAC8DC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"/>
          <a:stretch/>
        </p:blipFill>
        <p:spPr bwMode="auto">
          <a:xfrm>
            <a:off x="6656602" y="5595778"/>
            <a:ext cx="5124710" cy="204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B59F6C8-03EB-F540-823E-A07054EEF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/>
          <a:stretch/>
        </p:blipFill>
        <p:spPr bwMode="auto">
          <a:xfrm>
            <a:off x="6639181" y="7983006"/>
            <a:ext cx="5139784" cy="20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14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C8FA1C-F610-4C43-BA43-BBCC2B93BE87}"/>
              </a:ext>
            </a:extLst>
          </p:cNvPr>
          <p:cNvSpPr txBox="1"/>
          <p:nvPr/>
        </p:nvSpPr>
        <p:spPr>
          <a:xfrm>
            <a:off x="405995" y="164740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4E0DD-AC34-5345-B276-C1E9AB5CA31C}"/>
              </a:ext>
            </a:extLst>
          </p:cNvPr>
          <p:cNvSpPr txBox="1"/>
          <p:nvPr/>
        </p:nvSpPr>
        <p:spPr>
          <a:xfrm>
            <a:off x="408341" y="396299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D2B8D-1273-FC4C-9E3C-20BEAB2D5F7F}"/>
              </a:ext>
            </a:extLst>
          </p:cNvPr>
          <p:cNvSpPr txBox="1"/>
          <p:nvPr/>
        </p:nvSpPr>
        <p:spPr>
          <a:xfrm>
            <a:off x="405995" y="627858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6BC48-8525-2446-9ACB-6A793FDAFA91}"/>
              </a:ext>
            </a:extLst>
          </p:cNvPr>
          <p:cNvSpPr txBox="1"/>
          <p:nvPr/>
        </p:nvSpPr>
        <p:spPr>
          <a:xfrm>
            <a:off x="405995" y="8706920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B28C9180-4897-4C41-B972-1FED96AE0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/>
          <a:stretch/>
        </p:blipFill>
        <p:spPr bwMode="auto">
          <a:xfrm>
            <a:off x="1182246" y="8003302"/>
            <a:ext cx="5229547" cy="20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40572965-CEDA-C545-BF9E-F1862A10B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"/>
          <a:stretch/>
        </p:blipFill>
        <p:spPr bwMode="auto">
          <a:xfrm>
            <a:off x="1210588" y="5612040"/>
            <a:ext cx="5196835" cy="208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B655C83F-5141-B84B-8FD1-BDEA83BD2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/>
          <a:stretch/>
        </p:blipFill>
        <p:spPr bwMode="auto">
          <a:xfrm>
            <a:off x="1202493" y="985666"/>
            <a:ext cx="5204930" cy="198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EDDFF3BE-75D4-1B4A-99C1-A456EF18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 bwMode="auto">
          <a:xfrm>
            <a:off x="1184745" y="3275605"/>
            <a:ext cx="5222678" cy="198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1B5CE2-B9ED-4C4B-824F-36B1B57E3968}"/>
              </a:ext>
            </a:extLst>
          </p:cNvPr>
          <p:cNvSpPr txBox="1"/>
          <p:nvPr/>
        </p:nvSpPr>
        <p:spPr>
          <a:xfrm>
            <a:off x="8301560" y="239268"/>
            <a:ext cx="188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Simulated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60B3B8-4A3E-254A-A7BF-DFD3C12A7503}"/>
              </a:ext>
            </a:extLst>
          </p:cNvPr>
          <p:cNvSpPr txBox="1"/>
          <p:nvPr/>
        </p:nvSpPr>
        <p:spPr>
          <a:xfrm>
            <a:off x="3346859" y="239267"/>
            <a:ext cx="91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9E3B30-8A3C-A24D-BAE1-75B51D779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1"/>
          <a:stretch/>
        </p:blipFill>
        <p:spPr bwMode="auto">
          <a:xfrm>
            <a:off x="6604065" y="962387"/>
            <a:ext cx="5246587" cy="20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C8257A-0292-9F45-AD74-E27ED1883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/>
          <a:stretch/>
        </p:blipFill>
        <p:spPr bwMode="auto">
          <a:xfrm>
            <a:off x="6602084" y="3269882"/>
            <a:ext cx="5246588" cy="19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E42A91-0BD0-254E-BA28-A6F374934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5"/>
          <a:stretch/>
        </p:blipFill>
        <p:spPr bwMode="auto">
          <a:xfrm>
            <a:off x="6602083" y="5612040"/>
            <a:ext cx="5246589" cy="20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92320B6-C98C-A545-97ED-C9E4A8A19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"/>
          <a:stretch/>
        </p:blipFill>
        <p:spPr bwMode="auto">
          <a:xfrm>
            <a:off x="6602083" y="8003301"/>
            <a:ext cx="5243885" cy="20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5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DCF696-08DC-7142-9070-DA8EE3A4F650}"/>
              </a:ext>
            </a:extLst>
          </p:cNvPr>
          <p:cNvSpPr txBox="1"/>
          <p:nvPr/>
        </p:nvSpPr>
        <p:spPr>
          <a:xfrm>
            <a:off x="3346859" y="239267"/>
            <a:ext cx="91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8FA1C-F610-4C43-BA43-BBCC2B93BE87}"/>
              </a:ext>
            </a:extLst>
          </p:cNvPr>
          <p:cNvSpPr txBox="1"/>
          <p:nvPr/>
        </p:nvSpPr>
        <p:spPr>
          <a:xfrm>
            <a:off x="405995" y="164740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4E0DD-AC34-5345-B276-C1E9AB5CA31C}"/>
              </a:ext>
            </a:extLst>
          </p:cNvPr>
          <p:cNvSpPr txBox="1"/>
          <p:nvPr/>
        </p:nvSpPr>
        <p:spPr>
          <a:xfrm>
            <a:off x="408341" y="396299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D2B8D-1273-FC4C-9E3C-20BEAB2D5F7F}"/>
              </a:ext>
            </a:extLst>
          </p:cNvPr>
          <p:cNvSpPr txBox="1"/>
          <p:nvPr/>
        </p:nvSpPr>
        <p:spPr>
          <a:xfrm>
            <a:off x="405995" y="6278583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6BC48-8525-2446-9ACB-6A793FDAFA91}"/>
              </a:ext>
            </a:extLst>
          </p:cNvPr>
          <p:cNvSpPr txBox="1"/>
          <p:nvPr/>
        </p:nvSpPr>
        <p:spPr>
          <a:xfrm>
            <a:off x="405995" y="8706920"/>
            <a:ext cx="268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1F20476C-E931-3E4B-94E2-F4AFE7085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/>
          <a:stretch/>
        </p:blipFill>
        <p:spPr bwMode="auto">
          <a:xfrm>
            <a:off x="1215181" y="5571331"/>
            <a:ext cx="5122918" cy="20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8DD88421-B0C4-6847-A77D-3EBF433B3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/>
          <a:stretch/>
        </p:blipFill>
        <p:spPr bwMode="auto">
          <a:xfrm>
            <a:off x="1144025" y="7961571"/>
            <a:ext cx="5194074" cy="207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41B0C276-7E7B-CC42-A556-5DD98A28A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6"/>
          <a:stretch/>
        </p:blipFill>
        <p:spPr bwMode="auto">
          <a:xfrm>
            <a:off x="1259436" y="1026925"/>
            <a:ext cx="5094073" cy="19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>
            <a:extLst>
              <a:ext uri="{FF2B5EF4-FFF2-40B4-BE49-F238E27FC236}">
                <a16:creationId xmlns:a16="http://schemas.microsoft.com/office/drawing/2014/main" id="{642D42AE-314D-DD4B-B2C9-33ED096C8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/>
          <a:stretch/>
        </p:blipFill>
        <p:spPr bwMode="auto">
          <a:xfrm>
            <a:off x="1236956" y="3317373"/>
            <a:ext cx="5116553" cy="19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2C10DA-B0EF-E548-9C3F-E230F5161D28}"/>
              </a:ext>
            </a:extLst>
          </p:cNvPr>
          <p:cNvSpPr txBox="1"/>
          <p:nvPr/>
        </p:nvSpPr>
        <p:spPr>
          <a:xfrm>
            <a:off x="8301560" y="239268"/>
            <a:ext cx="188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Simulated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3F861-24F5-A542-A3E8-C407CD8A7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/>
          <a:stretch/>
        </p:blipFill>
        <p:spPr bwMode="auto">
          <a:xfrm>
            <a:off x="6573666" y="1007564"/>
            <a:ext cx="5116554" cy="19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BEC1CB-B59E-9B4B-B95B-253E26DD8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"/>
          <a:stretch/>
        </p:blipFill>
        <p:spPr bwMode="auto">
          <a:xfrm>
            <a:off x="6570485" y="3293231"/>
            <a:ext cx="5119735" cy="19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2961080-C715-2743-A5EB-BD11ADF5D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/>
          <a:stretch/>
        </p:blipFill>
        <p:spPr bwMode="auto">
          <a:xfrm>
            <a:off x="6558604" y="5571331"/>
            <a:ext cx="5131616" cy="2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9135AC2-F9F4-1A45-820D-08625623A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6"/>
          <a:stretch/>
        </p:blipFill>
        <p:spPr bwMode="auto">
          <a:xfrm>
            <a:off x="6570485" y="7984366"/>
            <a:ext cx="5119735" cy="20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931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</TotalTime>
  <Words>19</Words>
  <Application>Microsoft Macintosh PowerPoint</Application>
  <PresentationFormat>Custom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15</cp:revision>
  <dcterms:created xsi:type="dcterms:W3CDTF">2021-04-03T19:35:05Z</dcterms:created>
  <dcterms:modified xsi:type="dcterms:W3CDTF">2021-04-12T17:00:08Z</dcterms:modified>
</cp:coreProperties>
</file>